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D2822-8CE4-4A49-8B1D-87CD0DE3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2D722A-F5D0-4CAE-98C2-0038BDB4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CF3F5-F6D5-4FC0-AC31-E44BDBD1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ADF89-EB8F-4D1A-A903-0DE64FFD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18CE5-D7BF-4AA1-B152-51E07A54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5D73A-A435-4E2C-8DED-20F6F750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7A9124-E735-4E46-B7D2-831EACC6C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47A20-D790-4A10-9B5C-C548A044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D6E2B-F41F-4323-A534-CEE9E780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5FB68-0319-4E27-87D8-0DE4154F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6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7A5E92-8769-400C-B031-4CAC947E8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206D4B-9532-437E-876F-AB4B8E9F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44F5B-0E6E-4499-8E2D-8D9CBF51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DADA9-517C-4427-AADA-91531D67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81B52-6A2F-40DD-BBFC-3D449FF2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1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CAC85-2D0E-4CF9-9998-EB5E1AA2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61C7E-D04F-401A-A352-DC7F295DB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C528D-46C5-4B02-B464-C90F95BA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C2396-F3CD-4539-A171-9BE43FE1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A1855-8A5E-4DE2-BA0D-05350977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5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DB55B-A9CC-49CB-B2A9-7F27C62D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F01B2-A7A3-4782-95B0-24E952A1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C62C2-D10A-4DC5-85FA-640922A2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56B68-A65F-4BB9-97D6-37454871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C41ED-E1C2-411B-B8D9-5444D553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4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16D98-BAC4-4F2F-B305-6D970D35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A484F-7C96-4CF4-8CCC-3AE0BA37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F1FDB-E692-41C1-AA91-74B7962C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232ED-897D-4101-A3B1-98BD6020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30E18-05D7-40F4-98B2-0C41BBF1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1DC4B-826E-458D-A1E6-C803D7FD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1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4D35A-6E01-4D70-90C1-5C7B3C1D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CAF19-E09A-4B1A-8598-3FC4EA13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A186DC-7196-411C-8D88-091EBE60B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08B83-4E11-46B5-B673-0EDAF78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711FA8-3938-4D6B-923E-8DB5AC7EE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4519A3-E255-4294-8DD8-F540FE54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903E29-AE43-4BE0-9A2A-B32CAF6B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FA4BC1-342E-489A-800D-44D14ED0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D0FBB-D8DB-4FDA-8699-D6C050B7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395B84-1156-480F-9884-0E1D4A3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C84218-7776-4DD8-8641-F08C00F4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725731-B97F-4693-8F88-703DEE18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49B438-1A7D-4ACF-A87C-750E6C6F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AC03C-AD6F-4E68-8200-551446C2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9D629-C727-470F-9BF9-B7BE364A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97616-EA0C-4D41-BEB2-9E1544D1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67C2D-03F1-44FC-9BA6-2FBF7E22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A72C8B-67D1-41EE-969B-CA368FDFF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A05549-AE1F-45E2-A9A7-D31B4451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04647-1FC3-448F-B40B-1AE628B8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91C43-37AA-498F-88A4-4FE18CC7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8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39A8C-C27B-487A-B136-1869B590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36A456-8C70-4A7F-90F1-3F302578B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256AF-D58F-47AA-B5BD-1348A982A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60AE08-ACD1-40C8-8FFB-708434F9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64DAC4-5183-4B10-87D4-DCB077AA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B75FC-9CB4-458F-B9CB-0F966E20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A0CDB-6882-4D51-BFA3-A49818F9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D60659-684E-4732-8829-69C5C891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BE05F-2E4C-411D-8BB7-6B30A7F04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DEFF-9D4C-4795-911B-ED83A44E391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D210-4182-4F36-A84B-45AA528B5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19847-9514-4EC6-AF6A-FF482EAED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20A9-0AC8-460A-BB6A-B116BF91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D58F-7D15-4399-AD1D-FBC3BD9BE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200" y="1770924"/>
            <a:ext cx="6136106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II </a:t>
            </a:r>
            <a:r>
              <a:rPr lang="ru-RU" sz="4400" b="1" dirty="0"/>
              <a:t>Всероссийский конкурс детей и молодежи Юный Управдом - созидатель благоприятной среды проживания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41B35C-92A0-47F2-8339-C1A9985A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15" y="5502443"/>
            <a:ext cx="6463306" cy="990600"/>
          </a:xfrm>
        </p:spPr>
        <p:txBody>
          <a:bodyPr/>
          <a:lstStyle/>
          <a:p>
            <a:pPr algn="l"/>
            <a:r>
              <a:rPr lang="ru-RU" dirty="0"/>
              <a:t>Торгово-промышленная палата РФ</a:t>
            </a:r>
          </a:p>
          <a:p>
            <a:pPr algn="l"/>
            <a:r>
              <a:rPr lang="ru-RU" dirty="0"/>
              <a:t>09 октября  2024 года.</a:t>
            </a:r>
          </a:p>
        </p:txBody>
      </p:sp>
      <p:pic>
        <p:nvPicPr>
          <p:cNvPr id="4" name="Рисунок 3" descr="Изображение выглядит как мультфильм, Человеческое лицо, шляп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57ECE56-AFB1-4FC3-977B-A145DA0A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05" y="2496728"/>
            <a:ext cx="5040780" cy="41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FA4FF6-9E69-410F-8810-D88A9548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2" y="248652"/>
            <a:ext cx="10780294" cy="70585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Как это было: Юный Управдом 2023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BC3E0-A5E3-45AE-A33D-93B8BD8B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916" y="3868119"/>
            <a:ext cx="2269958" cy="26763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877D96-AF8F-4672-90DD-C44195BD65DB}"/>
              </a:ext>
            </a:extLst>
          </p:cNvPr>
          <p:cNvSpPr/>
          <p:nvPr/>
        </p:nvSpPr>
        <p:spPr>
          <a:xfrm>
            <a:off x="340895" y="1618044"/>
            <a:ext cx="7806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Более 600 заявок на заочный этап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очном этапе конкура приняло участие более 150 конкурсантов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Финал конкурса проходил в рамках Международного форума «Россия»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EE9A1B-0698-42CC-BF6F-B46FB0374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627456"/>
            <a:ext cx="6123111" cy="3764208"/>
          </a:xfrm>
          <a:prstGeom prst="rect">
            <a:avLst/>
          </a:prstGeom>
        </p:spPr>
      </p:pic>
      <p:pic>
        <p:nvPicPr>
          <p:cNvPr id="2050" name="Picture 2" descr="https://static.tildacdn.com/tild3838-6262-4837-b161-333966373565/P1020682.JPG">
            <a:extLst>
              <a:ext uri="{FF2B5EF4-FFF2-40B4-BE49-F238E27FC236}">
                <a16:creationId xmlns:a16="http://schemas.microsoft.com/office/drawing/2014/main" id="{9303AD12-5371-48E4-820B-62A04D00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86" y="186274"/>
            <a:ext cx="4235116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EB745F-C45E-443D-AF51-41781993CA14}"/>
              </a:ext>
            </a:extLst>
          </p:cNvPr>
          <p:cNvSpPr/>
          <p:nvPr/>
        </p:nvSpPr>
        <p:spPr>
          <a:xfrm>
            <a:off x="521209" y="971713"/>
            <a:ext cx="653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Заочный этап: сентябрь-декабрь 2023 года</a:t>
            </a:r>
          </a:p>
          <a:p>
            <a:r>
              <a:rPr lang="ru-RU" dirty="0"/>
              <a:t>Очный этап: 21-23 декабря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64397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FA4FF6-9E69-410F-8810-D88A9548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2" y="248652"/>
            <a:ext cx="10780294" cy="70585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После конкурсное сопровождение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BC3E0-A5E3-45AE-A33D-93B8BD8B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099" y="3885238"/>
            <a:ext cx="2269958" cy="267630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докумен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799FE917-739C-BCF1-A8F8-B9B9F5F2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1" y="873971"/>
            <a:ext cx="4117870" cy="5822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469739-415C-B2D4-C4AD-BEB539E4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01" y="2574906"/>
            <a:ext cx="4694624" cy="40344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15D9E6-EDB2-4911-1DC0-2243FAEB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758" y="428017"/>
            <a:ext cx="3817638" cy="30378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830788-E9D5-5A6E-51EC-8E0E89492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470" y="954504"/>
            <a:ext cx="1711904" cy="16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C255-713C-4B15-9997-E033F07D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4" y="1070978"/>
            <a:ext cx="10515600" cy="1325563"/>
          </a:xfrm>
        </p:spPr>
        <p:txBody>
          <a:bodyPr>
            <a:noAutofit/>
          </a:bodyPr>
          <a:lstStyle/>
          <a:p>
            <a:pPr marL="0" indent="0"/>
            <a:br>
              <a:rPr lang="ru-RU" sz="4000" dirty="0"/>
            </a:br>
            <a:endParaRPr lang="ru-RU" sz="4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B1A86D-2AE5-492B-A3F4-7865AD84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4" y="320842"/>
            <a:ext cx="10515600" cy="1067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Юный Управдом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B6295-CA38-491D-B360-3E5249A4E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6" y="4028540"/>
            <a:ext cx="2269958" cy="26763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7B6A2E-BD62-471E-B969-D8AD7382F910}"/>
              </a:ext>
            </a:extLst>
          </p:cNvPr>
          <p:cNvSpPr/>
          <p:nvPr/>
        </p:nvSpPr>
        <p:spPr>
          <a:xfrm>
            <a:off x="356937" y="1549092"/>
            <a:ext cx="780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800D43-D04C-4D9D-BF84-C7246F1F368A}"/>
              </a:ext>
            </a:extLst>
          </p:cNvPr>
          <p:cNvSpPr/>
          <p:nvPr/>
        </p:nvSpPr>
        <p:spPr>
          <a:xfrm>
            <a:off x="501316" y="2967335"/>
            <a:ext cx="780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D9FDA0E-1BF8-4C91-938F-08A124039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56505"/>
              </p:ext>
            </p:extLst>
          </p:nvPr>
        </p:nvGraphicFramePr>
        <p:xfrm>
          <a:off x="417095" y="1275542"/>
          <a:ext cx="9228221" cy="4774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2868">
                  <a:extLst>
                    <a:ext uri="{9D8B030D-6E8A-4147-A177-3AD203B41FA5}">
                      <a16:colId xmlns:a16="http://schemas.microsoft.com/office/drawing/2014/main" val="2606380754"/>
                    </a:ext>
                  </a:extLst>
                </a:gridCol>
                <a:gridCol w="2738784">
                  <a:extLst>
                    <a:ext uri="{9D8B030D-6E8A-4147-A177-3AD203B41FA5}">
                      <a16:colId xmlns:a16="http://schemas.microsoft.com/office/drawing/2014/main" val="3192404503"/>
                    </a:ext>
                  </a:extLst>
                </a:gridCol>
                <a:gridCol w="4536569">
                  <a:extLst>
                    <a:ext uri="{9D8B030D-6E8A-4147-A177-3AD203B41FA5}">
                      <a16:colId xmlns:a16="http://schemas.microsoft.com/office/drawing/2014/main" val="2037068518"/>
                    </a:ext>
                  </a:extLst>
                </a:gridCol>
              </a:tblGrid>
              <a:tr h="7302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«Домовёнок» </a:t>
                      </a:r>
                      <a:endParaRPr lang="en-US" sz="1800" b="1" dirty="0"/>
                    </a:p>
                    <a:p>
                      <a:pPr algn="ctr"/>
                      <a:r>
                        <a:rPr lang="ru-RU" sz="1800" b="1" dirty="0"/>
                        <a:t>10-13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«Юный управдом» </a:t>
                      </a:r>
                      <a:endParaRPr lang="en-US" sz="1800" b="1" dirty="0"/>
                    </a:p>
                    <a:p>
                      <a:pPr algn="ctr"/>
                      <a:r>
                        <a:rPr lang="ru-RU" sz="1800" b="1" dirty="0"/>
                        <a:t>14-17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«Молодой специалист в сфере управления городским хозяйством» </a:t>
                      </a:r>
                      <a:endParaRPr lang="en-US" sz="1800" b="1" dirty="0"/>
                    </a:p>
                    <a:p>
                      <a:pPr algn="ctr"/>
                      <a:r>
                        <a:rPr lang="ru-RU" sz="1800" b="1" dirty="0"/>
                        <a:t>18-30 лет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99969"/>
                  </a:ext>
                </a:extLst>
              </a:tr>
              <a:tr h="3859972">
                <a:tc>
                  <a:txBody>
                    <a:bodyPr/>
                    <a:lstStyle/>
                    <a:p>
                      <a:endParaRPr lang="ru-RU" sz="18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«Моя квартира - мой подъезд – мой дом»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двор»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«Моя школа»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район» </a:t>
                      </a: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8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подъезд»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дом — дом для комфортной жизни»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двор»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«Моя школа»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район» </a:t>
                      </a:r>
                    </a:p>
                    <a:p>
                      <a:endParaRPr lang="ru-RU" sz="18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8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дом — дом для комфортной жизни»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двор»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«Мой район – территория общественного самоуправления»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«Добрососедство»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«Доступная среда для маломобильных групп населения» -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«Управление городским хозяйством»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«Моя практика участия в управлении многоквартирным домом» </a:t>
                      </a:r>
                      <a:endParaRPr lang="ru-R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4901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92EFEE-2173-4ABC-B202-F5291F3CDB4A}"/>
              </a:ext>
            </a:extLst>
          </p:cNvPr>
          <p:cNvSpPr/>
          <p:nvPr/>
        </p:nvSpPr>
        <p:spPr>
          <a:xfrm>
            <a:off x="4894424" y="536205"/>
            <a:ext cx="653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Заочный этап: </a:t>
            </a:r>
            <a:r>
              <a:rPr lang="en-US" dirty="0"/>
              <a:t>	</a:t>
            </a:r>
            <a:r>
              <a:rPr lang="ru-RU" dirty="0"/>
              <a:t>22 апреля</a:t>
            </a:r>
            <a:r>
              <a:rPr lang="en-US" dirty="0"/>
              <a:t>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4 ноября 2024 года</a:t>
            </a:r>
          </a:p>
          <a:p>
            <a:r>
              <a:rPr lang="ru-RU" b="1" dirty="0">
                <a:solidFill>
                  <a:srgbClr val="C00000"/>
                </a:solidFill>
              </a:rPr>
              <a:t>Очный этап: 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ru-RU" b="1" dirty="0">
                <a:solidFill>
                  <a:srgbClr val="C00000"/>
                </a:solidFill>
              </a:rPr>
              <a:t>12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14 декабря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48116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C255-713C-4B15-9997-E033F07D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4" y="1070978"/>
            <a:ext cx="10515600" cy="1325563"/>
          </a:xfrm>
        </p:spPr>
        <p:txBody>
          <a:bodyPr>
            <a:noAutofit/>
          </a:bodyPr>
          <a:lstStyle/>
          <a:p>
            <a:pPr marL="0" indent="0"/>
            <a:br>
              <a:rPr lang="ru-RU" sz="4000" dirty="0"/>
            </a:br>
            <a:endParaRPr lang="ru-RU" sz="4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B1A86D-2AE5-492B-A3F4-7865AD84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4" y="320842"/>
            <a:ext cx="10515600" cy="1067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Юный Управдом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B6295-CA38-491D-B360-3E5249A4E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6" y="4028540"/>
            <a:ext cx="2269958" cy="26763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7B6A2E-BD62-471E-B969-D8AD7382F910}"/>
              </a:ext>
            </a:extLst>
          </p:cNvPr>
          <p:cNvSpPr/>
          <p:nvPr/>
        </p:nvSpPr>
        <p:spPr>
          <a:xfrm>
            <a:off x="356937" y="1549092"/>
            <a:ext cx="780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800D43-D04C-4D9D-BF84-C7246F1F368A}"/>
              </a:ext>
            </a:extLst>
          </p:cNvPr>
          <p:cNvSpPr/>
          <p:nvPr/>
        </p:nvSpPr>
        <p:spPr>
          <a:xfrm>
            <a:off x="501316" y="2967335"/>
            <a:ext cx="780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FAB11C-88AC-449C-8933-D54D4FA7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92164"/>
              </p:ext>
            </p:extLst>
          </p:nvPr>
        </p:nvGraphicFramePr>
        <p:xfrm>
          <a:off x="806232" y="1070978"/>
          <a:ext cx="8811802" cy="5256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304">
                  <a:extLst>
                    <a:ext uri="{9D8B030D-6E8A-4147-A177-3AD203B41FA5}">
                      <a16:colId xmlns:a16="http://schemas.microsoft.com/office/drawing/2014/main" val="2541212668"/>
                    </a:ext>
                  </a:extLst>
                </a:gridCol>
                <a:gridCol w="6147498">
                  <a:extLst>
                    <a:ext uri="{9D8B030D-6E8A-4147-A177-3AD203B41FA5}">
                      <a16:colId xmlns:a16="http://schemas.microsoft.com/office/drawing/2014/main" val="961643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Программа очного этапа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29403"/>
                  </a:ext>
                </a:extLst>
              </a:tr>
              <a:tr h="867495">
                <a:tc>
                  <a:txBody>
                    <a:bodyPr/>
                    <a:lstStyle/>
                    <a:p>
                      <a:r>
                        <a:rPr lang="ru-RU" b="1" dirty="0"/>
                        <a:t>12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Открытие конкурса в Конгресс-центре гостиничного комплекса «</a:t>
                      </a:r>
                      <a:r>
                        <a:rPr lang="ru-RU" dirty="0" err="1"/>
                        <a:t>Бета.Измайлово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08105"/>
                  </a:ext>
                </a:extLst>
              </a:tr>
              <a:tr h="1493278">
                <a:tc>
                  <a:txBody>
                    <a:bodyPr/>
                    <a:lstStyle/>
                    <a:p>
                      <a:r>
                        <a:rPr lang="ru-RU" b="1" dirty="0"/>
                        <a:t>13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Презентации конкурсных работ по номинациям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/>
                        <a:t>Общественная палата РФ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/>
                        <a:t>Государственный университет управления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/>
                        <a:t>Конгресс центр гостиничного комплекса «</a:t>
                      </a:r>
                      <a:r>
                        <a:rPr lang="ru-RU" dirty="0" err="1"/>
                        <a:t>Бета.Измайлово</a:t>
                      </a:r>
                      <a:r>
                        <a:rPr lang="ru-RU" dirty="0"/>
                        <a:t>»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/>
                        <a:t>Научный семинар для руководителей конкурсантов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dirty="0"/>
                        <a:t>Государственный университет управления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/>
                        <a:t>Экскурсия по Москве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14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Торжественная церемония награждения победителей и призёров конкурса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/>
                        <a:t>ВДНХ, Центр «Космонавтика и авиация», Павильон №34.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3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36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522A0-E4DE-4C67-8305-342C87643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916" y="3868119"/>
            <a:ext cx="2269958" cy="267630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52669D5-B967-4FE1-AA58-8BA6AC2CB5C1}"/>
              </a:ext>
            </a:extLst>
          </p:cNvPr>
          <p:cNvGrpSpPr/>
          <p:nvPr/>
        </p:nvGrpSpPr>
        <p:grpSpPr>
          <a:xfrm>
            <a:off x="293452" y="156688"/>
            <a:ext cx="11605095" cy="6701312"/>
            <a:chOff x="157779" y="156688"/>
            <a:chExt cx="11605095" cy="670131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387E760-4C1F-405A-8A55-4C1BACC4C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79" y="156688"/>
              <a:ext cx="11605095" cy="670131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4F860C6-9923-4EFB-A634-317381A3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6176" y="5682027"/>
              <a:ext cx="1011404" cy="1019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648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286</Words>
  <Application>Microsoft Office PowerPoint</Application>
  <PresentationFormat>Широкоэкранный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II Всероссийский конкурс детей и молодежи Юный Управдом - созидатель благоприятной среды проживания</vt:lpstr>
      <vt:lpstr>Презентация PowerPoint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Всероссийский конкурс детей и молодежи Юный Управдом - созидатель благоприятной среды проживания</dc:title>
  <dc:creator>Жадобина Дарья Андреевна</dc:creator>
  <cp:lastModifiedBy>Милькина Ирина Владимировна</cp:lastModifiedBy>
  <cp:revision>10</cp:revision>
  <dcterms:created xsi:type="dcterms:W3CDTF">2024-04-04T07:57:57Z</dcterms:created>
  <dcterms:modified xsi:type="dcterms:W3CDTF">2024-10-08T21:12:24Z</dcterms:modified>
</cp:coreProperties>
</file>